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69D"/>
    <a:srgbClr val="C6D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76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DBF3CA7-133A-41F2-25DF-5DA49301C94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D56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C6F762-61A3-DF06-302E-9898669EC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37358" r="529" b="47373"/>
          <a:stretch/>
        </p:blipFill>
        <p:spPr>
          <a:xfrm>
            <a:off x="0" y="5071941"/>
            <a:ext cx="12192000" cy="1331240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3E0D197D-C970-E9F0-A7A9-2B0D035BAB77}"/>
              </a:ext>
            </a:extLst>
          </p:cNvPr>
          <p:cNvSpPr/>
          <p:nvPr userDrawn="1"/>
        </p:nvSpPr>
        <p:spPr>
          <a:xfrm>
            <a:off x="6924675" y="6127122"/>
            <a:ext cx="357188" cy="276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simbolo, clipart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2772EC3D-D4D5-A7CD-E1E8-ACCA8D0AB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47" y="6159701"/>
            <a:ext cx="692636" cy="685281"/>
          </a:xfrm>
          <a:prstGeom prst="rect">
            <a:avLst/>
          </a:prstGeom>
        </p:spPr>
      </p:pic>
      <p:pic>
        <p:nvPicPr>
          <p:cNvPr id="8" name="Immagine 7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11FEEB9-D7FD-3F0F-DEF9-D4F4824F1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4006" r="18172" b="15772"/>
          <a:stretch/>
        </p:blipFill>
        <p:spPr>
          <a:xfrm>
            <a:off x="6739569" y="6047970"/>
            <a:ext cx="734867" cy="848272"/>
          </a:xfrm>
          <a:prstGeom prst="rect">
            <a:avLst/>
          </a:prstGeom>
        </p:spPr>
      </p:pic>
      <p:pic>
        <p:nvPicPr>
          <p:cNvPr id="10" name="Immagine 9" descr="Immagine che contiene testo, poster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4338561A-EFBF-5F24-C10E-300AE63F2A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17" y="6047970"/>
            <a:ext cx="618824" cy="797012"/>
          </a:xfrm>
          <a:prstGeom prst="rect">
            <a:avLst/>
          </a:prstGeom>
        </p:spPr>
      </p:pic>
      <p:pic>
        <p:nvPicPr>
          <p:cNvPr id="11" name="Immagine 10" descr="Immagine che contiene testo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957582D7-CAB3-5A41-434E-D32E12234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8" y="6304811"/>
            <a:ext cx="2358782" cy="484305"/>
          </a:xfrm>
          <a:prstGeom prst="rect">
            <a:avLst/>
          </a:prstGeom>
        </p:spPr>
      </p:pic>
      <p:pic>
        <p:nvPicPr>
          <p:cNvPr id="9" name="Immagine 8" descr="Immagine che contiene testo, Carattere, logo, design&#10;&#10;Il contenuto generato dall'IA potrebbe non essere corretto.">
            <a:extLst>
              <a:ext uri="{FF2B5EF4-FFF2-40B4-BE49-F238E27FC236}">
                <a16:creationId xmlns:a16="http://schemas.microsoft.com/office/drawing/2014/main" id="{D9937694-D9BF-6750-E52B-FF29A24545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17594" r="4162" b="8605"/>
          <a:stretch/>
        </p:blipFill>
        <p:spPr>
          <a:xfrm>
            <a:off x="445972" y="6140140"/>
            <a:ext cx="1568844" cy="717860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FCB911A8-BC22-ED5B-158F-5ED9BBA5FD36}"/>
              </a:ext>
            </a:extLst>
          </p:cNvPr>
          <p:cNvSpPr/>
          <p:nvPr userDrawn="1"/>
        </p:nvSpPr>
        <p:spPr>
          <a:xfrm rot="2925713">
            <a:off x="1960378" y="6127171"/>
            <a:ext cx="89272" cy="45719"/>
          </a:xfrm>
          <a:prstGeom prst="ellipse">
            <a:avLst/>
          </a:prstGeom>
          <a:solidFill>
            <a:srgbClr val="C6D3F3"/>
          </a:solidFill>
          <a:ln>
            <a:solidFill>
              <a:srgbClr val="C6D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8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97B89-A7BC-92B3-1F2C-DDA49B77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3FC355-FF34-44E7-84AB-707605717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CFD39F-AB98-2D99-C335-6DDEDDA0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76336C-C125-8A04-7758-073C9BD9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F3D8B4-25A0-BFB6-339F-A720F472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715103-665C-F8EB-97CB-E5181F9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5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26447-F278-8ECE-8B56-94FFD8DA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266B0B-8871-A001-011E-E2A206DC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553983-88CB-E8B8-6742-BC131289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D5C940-0C58-6572-86DE-71390C7E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8BCB32-5F84-4563-7802-1CE02889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98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DF657E-CB65-B78B-7F8C-CDD75502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E8DD4-D11A-57F0-CD5F-1C468E5E1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9E394-0ACB-34D4-680C-A2B0E70A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B1986D-3830-25A9-F2D3-132363D9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9F2AA-6021-BC18-6D74-927EAD0C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3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C6F762-61A3-DF06-302E-9898669EC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37358" r="529" b="47373"/>
          <a:stretch/>
        </p:blipFill>
        <p:spPr>
          <a:xfrm>
            <a:off x="0" y="5071941"/>
            <a:ext cx="12192000" cy="1331240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3E0D197D-C970-E9F0-A7A9-2B0D035BAB77}"/>
              </a:ext>
            </a:extLst>
          </p:cNvPr>
          <p:cNvSpPr/>
          <p:nvPr userDrawn="1"/>
        </p:nvSpPr>
        <p:spPr>
          <a:xfrm>
            <a:off x="6924675" y="6127122"/>
            <a:ext cx="357188" cy="276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simbolo, clipart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2772EC3D-D4D5-A7CD-E1E8-ACCA8D0AB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47" y="6159701"/>
            <a:ext cx="692636" cy="685281"/>
          </a:xfrm>
          <a:prstGeom prst="rect">
            <a:avLst/>
          </a:prstGeom>
        </p:spPr>
      </p:pic>
      <p:pic>
        <p:nvPicPr>
          <p:cNvPr id="8" name="Immagine 7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11FEEB9-D7FD-3F0F-DEF9-D4F4824F1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14006" r="18172" b="15772"/>
          <a:stretch/>
        </p:blipFill>
        <p:spPr>
          <a:xfrm>
            <a:off x="6739569" y="6047970"/>
            <a:ext cx="734867" cy="848272"/>
          </a:xfrm>
          <a:prstGeom prst="rect">
            <a:avLst/>
          </a:prstGeom>
        </p:spPr>
      </p:pic>
      <p:pic>
        <p:nvPicPr>
          <p:cNvPr id="10" name="Immagine 9" descr="Immagine che contiene testo, poster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4338561A-EFBF-5F24-C10E-300AE63F2A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17" y="6047970"/>
            <a:ext cx="618824" cy="797012"/>
          </a:xfrm>
          <a:prstGeom prst="rect">
            <a:avLst/>
          </a:prstGeom>
        </p:spPr>
      </p:pic>
      <p:pic>
        <p:nvPicPr>
          <p:cNvPr id="11" name="Immagine 10" descr="Immagine che contiene testo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957582D7-CAB3-5A41-434E-D32E12234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8" y="6304811"/>
            <a:ext cx="2358782" cy="484305"/>
          </a:xfrm>
          <a:prstGeom prst="rect">
            <a:avLst/>
          </a:prstGeom>
        </p:spPr>
      </p:pic>
      <p:pic>
        <p:nvPicPr>
          <p:cNvPr id="9" name="Immagine 8" descr="Immagine che contiene testo, Carattere, logo, design&#10;&#10;Il contenuto generato dall'IA potrebbe non essere corretto.">
            <a:extLst>
              <a:ext uri="{FF2B5EF4-FFF2-40B4-BE49-F238E27FC236}">
                <a16:creationId xmlns:a16="http://schemas.microsoft.com/office/drawing/2014/main" id="{D9937694-D9BF-6750-E52B-FF29A24545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17594" r="4162" b="8605"/>
          <a:stretch/>
        </p:blipFill>
        <p:spPr>
          <a:xfrm>
            <a:off x="445972" y="6140140"/>
            <a:ext cx="1568844" cy="717860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FCB911A8-BC22-ED5B-158F-5ED9BBA5FD36}"/>
              </a:ext>
            </a:extLst>
          </p:cNvPr>
          <p:cNvSpPr/>
          <p:nvPr userDrawn="1"/>
        </p:nvSpPr>
        <p:spPr>
          <a:xfrm rot="2925713">
            <a:off x="1960378" y="6127171"/>
            <a:ext cx="89272" cy="45719"/>
          </a:xfrm>
          <a:prstGeom prst="ellipse">
            <a:avLst/>
          </a:prstGeom>
          <a:solidFill>
            <a:srgbClr val="C6D3F3"/>
          </a:solidFill>
          <a:ln>
            <a:solidFill>
              <a:srgbClr val="C6D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8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BD687-7655-92A1-A58E-62A57779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2CA5B0-4084-8D46-EDCE-DC12646BE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B1C7BB-74A2-4D57-8827-DA6CCBB2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856C0-0360-6D7F-89A5-2BE137AC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50891-598B-7B9B-EB0B-FAB33BDA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4CE6B-BE12-5A61-EF3D-253D5C9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9B6FF-3E90-4D69-A7CE-7E177872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E77798-43CB-B874-DF28-EED09926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95C7A5-B62A-E07C-68EE-2C83FD0D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C36D0-C2D2-7AE5-EED9-3ED8C3BA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4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D6409-2EE1-BB0D-60C0-B7F769FC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3D2C37-13D7-FA2A-6BC1-3683DBDF9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1EED76-C3B9-C8DB-76B7-ED6AD3964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972770-E7DB-071B-36E8-3B892236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F8282D-19A9-114A-041D-777EC0D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174C5D-23B5-4056-252A-9A343AE5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4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4780-4434-9792-40EE-A9CDADFA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DC70A1-326F-CCC5-9D4D-A797FCDE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C01294-32D9-1B6A-4030-5DB7692C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6E3C54-220D-2D11-C766-840B414D4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716E57-54C3-538B-8098-60218AC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D2A440-6FB6-3CBD-739B-5EA744EB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E1EAE0-A584-1ABF-5572-82DBF06B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BCCB93-BFFF-75DF-1A57-C0AF6D1F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50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D32E7-6C2A-2053-5E20-9DBBB6DB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768C5-6F0D-3A28-3BDA-E8CAFAA2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7884F5-F1A0-CF51-0E29-74F75BF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42E785-1366-CA75-B5F8-9B76A189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57B159-1021-9AB7-63A3-E924316D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332827-1D1D-1E2A-B0A4-51FAF6F0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01809-CEAD-9F66-25CE-3EA57FB2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81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53D60-775C-6155-384D-ECC17EB0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D5A92-2D7D-6887-7AB1-C06F4E58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D48622-7626-1D68-E639-97B87C827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000ECF-6D43-B91C-4512-FECD631F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03E8D2-3DC3-823F-9D41-6BD9DF1B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19004-D953-A6EE-4678-7F4B3552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69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AA6098-37C0-2837-0FC3-A478DEB1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00CB92-ADD8-F191-0490-12F867D56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386FE-779C-A486-9974-B80B9EAC5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DFD77-A417-43F8-B3E0-636ECE34088A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43331A-AD0E-C7ED-74F5-CF5BBECC3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665CE-3EBC-803C-BB94-F218B1B40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06B5F-7985-4102-AD25-13DDC0282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40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EB9762-6D6F-5C87-E812-008356D8EB70}"/>
              </a:ext>
            </a:extLst>
          </p:cNvPr>
          <p:cNvSpPr txBox="1"/>
          <p:nvPr/>
        </p:nvSpPr>
        <p:spPr>
          <a:xfrm>
            <a:off x="1071562" y="1466850"/>
            <a:ext cx="10048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Enter the title of the poster.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Please, the file name should include the session letter, the presentation type, and the speaker's last name (e.g., </a:t>
            </a:r>
            <a:r>
              <a:rPr lang="en-US" sz="2800" b="1" dirty="0" err="1">
                <a:solidFill>
                  <a:schemeClr val="bg1"/>
                </a:solidFill>
              </a:rPr>
              <a:t>A_Oral_Rossi</a:t>
            </a:r>
            <a:r>
              <a:rPr lang="en-US" sz="28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73B8D4-F268-5234-9F57-5366647F6587}"/>
              </a:ext>
            </a:extLst>
          </p:cNvPr>
          <p:cNvSpPr txBox="1"/>
          <p:nvPr/>
        </p:nvSpPr>
        <p:spPr>
          <a:xfrm>
            <a:off x="1166812" y="3932366"/>
            <a:ext cx="1004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Author</a:t>
            </a:r>
            <a:r>
              <a:rPr lang="en-US" sz="2000" baseline="30000" dirty="0"/>
              <a:t>1</a:t>
            </a:r>
            <a:r>
              <a:rPr lang="en-US" sz="2000" dirty="0"/>
              <a:t>, Author</a:t>
            </a:r>
            <a:r>
              <a:rPr lang="en-US" sz="2000" baseline="30000" dirty="0"/>
              <a:t>2</a:t>
            </a:r>
            <a:r>
              <a:rPr lang="en-US" sz="2000" dirty="0"/>
              <a:t>, …</a:t>
            </a:r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A67A39-0554-BDA1-1B87-29345C5A4AB9}"/>
              </a:ext>
            </a:extLst>
          </p:cNvPr>
          <p:cNvSpPr txBox="1"/>
          <p:nvPr/>
        </p:nvSpPr>
        <p:spPr>
          <a:xfrm>
            <a:off x="1166812" y="4906625"/>
            <a:ext cx="1004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affiliations: (1): xxx ; (2): xxx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544989-80EA-9B0C-E429-111F932EB0BC}"/>
              </a:ext>
            </a:extLst>
          </p:cNvPr>
          <p:cNvSpPr txBox="1"/>
          <p:nvPr/>
        </p:nvSpPr>
        <p:spPr>
          <a:xfrm>
            <a:off x="8610600" y="478662"/>
            <a:ext cx="255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Enter your logo here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E920E-2153-6CFE-8726-3D0E3AD0D62A}"/>
              </a:ext>
            </a:extLst>
          </p:cNvPr>
          <p:cNvSpPr txBox="1"/>
          <p:nvPr/>
        </p:nvSpPr>
        <p:spPr>
          <a:xfrm>
            <a:off x="2928936" y="3429000"/>
            <a:ext cx="619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Organize your 1-minute poster slide here as you wish. Only one slide.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70205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Daniele Cocca</dc:creator>
  <cp:lastModifiedBy>Daniele Cocca</cp:lastModifiedBy>
  <cp:revision>9</cp:revision>
  <dcterms:created xsi:type="dcterms:W3CDTF">2025-05-09T07:30:41Z</dcterms:created>
  <dcterms:modified xsi:type="dcterms:W3CDTF">2025-05-15T15:05:44Z</dcterms:modified>
</cp:coreProperties>
</file>